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58" r:id="rId4"/>
    <p:sldId id="257" r:id="rId5"/>
    <p:sldId id="260" r:id="rId6"/>
  </p:sldIdLst>
  <p:sldSz cx="13716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9" rtl="0" fontAlgn="auto" latinLnBrk="0" hangingPunct="0">
      <a:lnSpc>
        <a:spcPct val="12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Pro"/>
        <a:ea typeface="Source Sans Pro"/>
        <a:cs typeface="Source Sans Pro"/>
        <a:sym typeface="Source Sans Pro"/>
      </a:defRPr>
    </a:lvl1pPr>
    <a:lvl2pPr marL="0" marR="0" indent="457200" algn="l" defTabSz="2438339" rtl="0" fontAlgn="auto" latinLnBrk="0" hangingPunct="0">
      <a:lnSpc>
        <a:spcPct val="12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Pro"/>
        <a:ea typeface="Source Sans Pro"/>
        <a:cs typeface="Source Sans Pro"/>
        <a:sym typeface="Source Sans Pro"/>
      </a:defRPr>
    </a:lvl2pPr>
    <a:lvl3pPr marL="0" marR="0" indent="914400" algn="l" defTabSz="2438339" rtl="0" fontAlgn="auto" latinLnBrk="0" hangingPunct="0">
      <a:lnSpc>
        <a:spcPct val="12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Pro"/>
        <a:ea typeface="Source Sans Pro"/>
        <a:cs typeface="Source Sans Pro"/>
        <a:sym typeface="Source Sans Pro"/>
      </a:defRPr>
    </a:lvl3pPr>
    <a:lvl4pPr marL="0" marR="0" indent="1371600" algn="l" defTabSz="2438339" rtl="0" fontAlgn="auto" latinLnBrk="0" hangingPunct="0">
      <a:lnSpc>
        <a:spcPct val="12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Pro"/>
        <a:ea typeface="Source Sans Pro"/>
        <a:cs typeface="Source Sans Pro"/>
        <a:sym typeface="Source Sans Pro"/>
      </a:defRPr>
    </a:lvl4pPr>
    <a:lvl5pPr marL="0" marR="0" indent="1828800" algn="l" defTabSz="2438339" rtl="0" fontAlgn="auto" latinLnBrk="0" hangingPunct="0">
      <a:lnSpc>
        <a:spcPct val="12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Pro"/>
        <a:ea typeface="Source Sans Pro"/>
        <a:cs typeface="Source Sans Pro"/>
        <a:sym typeface="Source Sans Pro"/>
      </a:defRPr>
    </a:lvl5pPr>
    <a:lvl6pPr marL="0" marR="0" indent="2286000" algn="l" defTabSz="2438339" rtl="0" fontAlgn="auto" latinLnBrk="0" hangingPunct="0">
      <a:lnSpc>
        <a:spcPct val="12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Pro"/>
        <a:ea typeface="Source Sans Pro"/>
        <a:cs typeface="Source Sans Pro"/>
        <a:sym typeface="Source Sans Pro"/>
      </a:defRPr>
    </a:lvl6pPr>
    <a:lvl7pPr marL="0" marR="0" indent="2743200" algn="l" defTabSz="2438339" rtl="0" fontAlgn="auto" latinLnBrk="0" hangingPunct="0">
      <a:lnSpc>
        <a:spcPct val="12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Pro"/>
        <a:ea typeface="Source Sans Pro"/>
        <a:cs typeface="Source Sans Pro"/>
        <a:sym typeface="Source Sans Pro"/>
      </a:defRPr>
    </a:lvl7pPr>
    <a:lvl8pPr marL="0" marR="0" indent="3200400" algn="l" defTabSz="2438339" rtl="0" fontAlgn="auto" latinLnBrk="0" hangingPunct="0">
      <a:lnSpc>
        <a:spcPct val="12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Pro"/>
        <a:ea typeface="Source Sans Pro"/>
        <a:cs typeface="Source Sans Pro"/>
        <a:sym typeface="Source Sans Pro"/>
      </a:defRPr>
    </a:lvl8pPr>
    <a:lvl9pPr marL="0" marR="0" indent="3657600" algn="l" defTabSz="2438339" rtl="0" fontAlgn="auto" latinLnBrk="0" hangingPunct="0">
      <a:lnSpc>
        <a:spcPct val="12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1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Pro"/>
        <a:ea typeface="Source Sans Pro"/>
        <a:cs typeface="Source Sans Pro"/>
        <a:sym typeface="Source Sans Pro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3F33"/>
    <a:srgbClr val="6C9BDA"/>
    <a:srgbClr val="BA59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536773"/>
              </a:solidFill>
              <a:prstDash val="solid"/>
              <a:miter lim="400000"/>
            </a:ln>
          </a:top>
          <a:bottom>
            <a:ln w="3175" cap="flat">
              <a:solidFill>
                <a:srgbClr val="536773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36773"/>
              </a:solidFill>
              <a:prstDash val="solid"/>
              <a:miter lim="400000"/>
            </a:ln>
          </a:left>
          <a:right>
            <a:ln w="3175" cap="flat">
              <a:solidFill>
                <a:srgbClr val="536773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536773"/>
              </a:solidFill>
              <a:prstDash val="solid"/>
              <a:miter lim="400000"/>
            </a:ln>
          </a:insideH>
          <a:insideV>
            <a:ln w="3175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838383"/>
              </a:solidFill>
              <a:prstDash val="solid"/>
              <a:miter lim="400000"/>
            </a:ln>
          </a:left>
          <a:right>
            <a:ln w="3175" cap="flat">
              <a:solidFill>
                <a:srgbClr val="838383"/>
              </a:solidFill>
              <a:prstDash val="solid"/>
              <a:miter lim="400000"/>
            </a:ln>
          </a:right>
          <a:top>
            <a:ln w="3175" cap="flat">
              <a:solidFill>
                <a:srgbClr val="838383"/>
              </a:solidFill>
              <a:prstDash val="solid"/>
              <a:miter lim="400000"/>
            </a:ln>
          </a:top>
          <a:bottom>
            <a:ln w="3175" cap="flat">
              <a:solidFill>
                <a:srgbClr val="838383"/>
              </a:solidFill>
              <a:prstDash val="solid"/>
              <a:miter lim="400000"/>
            </a:ln>
          </a:bottom>
          <a:insideH>
            <a:ln w="3175" cap="flat">
              <a:solidFill>
                <a:srgbClr val="838383"/>
              </a:solidFill>
              <a:prstDash val="solid"/>
              <a:miter lim="400000"/>
            </a:ln>
          </a:insideH>
          <a:insideV>
            <a:ln w="3175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808080"/>
              </a:solidFill>
              <a:prstDash val="solid"/>
              <a:miter lim="400000"/>
            </a:ln>
          </a:right>
          <a:top>
            <a:ln w="3175" cap="flat">
              <a:solidFill>
                <a:srgbClr val="808080"/>
              </a:solidFill>
              <a:prstDash val="solid"/>
              <a:miter lim="400000"/>
            </a:ln>
          </a:top>
          <a:bottom>
            <a:ln w="3175" cap="flat">
              <a:solidFill>
                <a:srgbClr val="808080"/>
              </a:solidFill>
              <a:prstDash val="solid"/>
              <a:miter lim="400000"/>
            </a:ln>
          </a:bottom>
          <a:insideH>
            <a:ln w="3175" cap="flat">
              <a:solidFill>
                <a:srgbClr val="808080"/>
              </a:solidFill>
              <a:prstDash val="solid"/>
              <a:miter lim="400000"/>
            </a:ln>
          </a:insideH>
          <a:insideV>
            <a:ln w="3175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chemeClr val="accent3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4D4D4D"/>
              </a:solidFill>
              <a:prstDash val="solid"/>
              <a:miter lim="400000"/>
            </a:ln>
          </a:left>
          <a:right>
            <a:ln w="3175" cap="flat">
              <a:solidFill>
                <a:srgbClr val="4D4D4D"/>
              </a:solidFill>
              <a:prstDash val="solid"/>
              <a:miter lim="400000"/>
            </a:ln>
          </a:right>
          <a:top>
            <a:ln w="3175" cap="flat">
              <a:solidFill>
                <a:srgbClr val="4D4D4D"/>
              </a:solidFill>
              <a:prstDash val="solid"/>
              <a:miter lim="400000"/>
            </a:ln>
          </a:top>
          <a:bottom>
            <a:ln w="3175" cap="flat">
              <a:solidFill>
                <a:srgbClr val="4D4D4D"/>
              </a:solidFill>
              <a:prstDash val="solid"/>
              <a:miter lim="400000"/>
            </a:ln>
          </a:bottom>
          <a:insideH>
            <a:ln w="3175" cap="flat">
              <a:solidFill>
                <a:srgbClr val="4D4D4D"/>
              </a:solidFill>
              <a:prstDash val="solid"/>
              <a:miter lim="400000"/>
            </a:ln>
          </a:insideH>
          <a:insideV>
            <a:ln w="3175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F8BA00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3175" cap="flat">
              <a:solidFill>
                <a:srgbClr val="5B5A5A"/>
              </a:solidFill>
              <a:prstDash val="solid"/>
              <a:miter lim="400000"/>
            </a:ln>
          </a:left>
          <a:right>
            <a:ln w="3175" cap="flat">
              <a:solidFill>
                <a:srgbClr val="5B5A5A"/>
              </a:solidFill>
              <a:prstDash val="solid"/>
              <a:miter lim="400000"/>
            </a:ln>
          </a:right>
          <a:top>
            <a:ln w="3175" cap="flat">
              <a:solidFill>
                <a:srgbClr val="5B5A5A"/>
              </a:solidFill>
              <a:prstDash val="solid"/>
              <a:miter lim="400000"/>
            </a:ln>
          </a:top>
          <a:bottom>
            <a:ln w="3175" cap="flat">
              <a:solidFill>
                <a:srgbClr val="5B5A5A"/>
              </a:solidFill>
              <a:prstDash val="solid"/>
              <a:miter lim="400000"/>
            </a:ln>
          </a:bottom>
          <a:insideH>
            <a:ln w="3175" cap="flat">
              <a:solidFill>
                <a:srgbClr val="5B5A5A"/>
              </a:solidFill>
              <a:prstDash val="solid"/>
              <a:miter lim="400000"/>
            </a:ln>
          </a:insideH>
          <a:insideV>
            <a:ln w="3175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464646"/>
              </a:solidFill>
              <a:prstDash val="solid"/>
              <a:miter lim="400000"/>
            </a:ln>
          </a:left>
          <a:right>
            <a:ln w="3175" cap="flat">
              <a:solidFill>
                <a:srgbClr val="464646"/>
              </a:solidFill>
              <a:prstDash val="solid"/>
              <a:miter lim="400000"/>
            </a:ln>
          </a:right>
          <a:top>
            <a:ln w="3175" cap="flat">
              <a:solidFill>
                <a:srgbClr val="464646"/>
              </a:solidFill>
              <a:prstDash val="solid"/>
              <a:miter lim="400000"/>
            </a:ln>
          </a:top>
          <a:bottom>
            <a:ln w="3175" cap="flat">
              <a:solidFill>
                <a:srgbClr val="464646"/>
              </a:solidFill>
              <a:prstDash val="solid"/>
              <a:miter lim="400000"/>
            </a:ln>
          </a:bottom>
          <a:insideH>
            <a:ln w="3175" cap="flat">
              <a:solidFill>
                <a:srgbClr val="464646"/>
              </a:solidFill>
              <a:prstDash val="solid"/>
              <a:miter lim="400000"/>
            </a:ln>
          </a:insideH>
          <a:insideV>
            <a:ln w="3175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C3C3C3"/>
              </a:solidFill>
              <a:prstDash val="solid"/>
              <a:miter lim="400000"/>
            </a:ln>
          </a:top>
          <a:bottom>
            <a:ln w="3175" cap="flat">
              <a:solidFill>
                <a:srgbClr val="C3C3C3"/>
              </a:solidFill>
              <a:prstDash val="solid"/>
              <a:miter lim="400000"/>
            </a:ln>
          </a:bottom>
          <a:insideH>
            <a:ln w="3175" cap="flat">
              <a:solidFill>
                <a:srgbClr val="C3C3C3"/>
              </a:solidFill>
              <a:prstDash val="solid"/>
              <a:miter lim="400000"/>
            </a:ln>
          </a:insideH>
          <a:insideV>
            <a:ln w="3175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E5E5E"/>
              </a:solidFill>
              <a:prstDash val="solid"/>
              <a:miter lim="400000"/>
            </a:ln>
          </a:left>
          <a:right>
            <a:ln w="3175" cap="flat">
              <a:solidFill>
                <a:srgbClr val="5E5E5E"/>
              </a:solidFill>
              <a:prstDash val="solid"/>
              <a:miter lim="400000"/>
            </a:ln>
          </a:right>
          <a:top>
            <a:ln w="3175" cap="flat">
              <a:solidFill>
                <a:srgbClr val="CB297B"/>
              </a:solidFill>
              <a:prstDash val="solid"/>
              <a:miter lim="400000"/>
            </a:ln>
          </a:top>
          <a:bottom>
            <a:ln w="3175" cap="flat">
              <a:solidFill>
                <a:srgbClr val="5E5E5E"/>
              </a:solidFill>
              <a:prstDash val="solid"/>
              <a:miter lim="400000"/>
            </a:ln>
          </a:bottom>
          <a:insideH>
            <a:ln w="3175" cap="flat">
              <a:solidFill>
                <a:srgbClr val="5E5E5E"/>
              </a:solidFill>
              <a:prstDash val="solid"/>
              <a:miter lim="400000"/>
            </a:ln>
          </a:insideH>
          <a:insideV>
            <a:ln w="3175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5E5E5E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6C6C6C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6C6C6C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6C6C6C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30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esentationstitel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Presentations­titel</a:t>
            </a:r>
          </a:p>
        </p:txBody>
      </p:sp>
      <p:sp>
        <p:nvSpPr>
          <p:cNvPr id="12" name="Brödtext nivå ett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Presentations­undertitel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ubrik"/>
          <p:cNvSpPr txBox="1">
            <a:spLocks noGrp="1"/>
          </p:cNvSpPr>
          <p:nvPr>
            <p:ph type="title" hasCustomPrompt="1"/>
          </p:nvPr>
        </p:nvSpPr>
        <p:spPr>
          <a:xfrm>
            <a:off x="4243390" y="6114461"/>
            <a:ext cx="5229220" cy="1245977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t>Rubrik</a:t>
            </a:r>
          </a:p>
        </p:txBody>
      </p:sp>
      <p:sp>
        <p:nvSpPr>
          <p:cNvPr id="21" name="Underrubrik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323757" y="7231417"/>
            <a:ext cx="5068485" cy="327672"/>
          </a:xfrm>
          <a:prstGeom prst="rect">
            <a:avLst/>
          </a:prstGeom>
        </p:spPr>
        <p:txBody>
          <a:bodyPr anchor="ctr">
            <a:spAutoFit/>
          </a:bodyPr>
          <a:lstStyle>
            <a:lvl1pPr defTabSz="2438339">
              <a:defRPr sz="1800" b="1">
                <a:solidFill>
                  <a:srgbClr val="5E5E5E"/>
                </a:solidFill>
              </a:defRPr>
            </a:lvl1pPr>
          </a:lstStyle>
          <a:p>
            <a:r>
              <a:t>Underrubrik</a:t>
            </a:r>
          </a:p>
        </p:txBody>
      </p:sp>
      <p:pic>
        <p:nvPicPr>
          <p:cNvPr id="22" name="Bild" descr="Bild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8388925" y="8764872"/>
            <a:ext cx="2024824" cy="268217"/>
          </a:xfrm>
          <a:prstGeom prst="rect">
            <a:avLst/>
          </a:prstGeom>
          <a:ln w="3175">
            <a:miter lim="400000"/>
          </a:ln>
        </p:spPr>
      </p:pic>
      <p:sp>
        <p:nvSpPr>
          <p:cNvPr id="2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ild"/>
          <p:cNvSpPr>
            <a:spLocks noGrp="1"/>
          </p:cNvSpPr>
          <p:nvPr>
            <p:ph type="pic" sz="half" idx="21"/>
          </p:nvPr>
        </p:nvSpPr>
        <p:spPr>
          <a:xfrm>
            <a:off x="3000385" y="3964789"/>
            <a:ext cx="7715230" cy="5786423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1" name="Rubrik"/>
          <p:cNvSpPr txBox="1">
            <a:spLocks noGrp="1"/>
          </p:cNvSpPr>
          <p:nvPr>
            <p:ph type="title" hasCustomPrompt="1"/>
          </p:nvPr>
        </p:nvSpPr>
        <p:spPr>
          <a:xfrm>
            <a:off x="4243390" y="6114461"/>
            <a:ext cx="5229220" cy="1245977"/>
          </a:xfrm>
          <a:prstGeom prst="rect">
            <a:avLst/>
          </a:prstGeom>
        </p:spPr>
        <p:txBody>
          <a:bodyPr/>
          <a:lstStyle/>
          <a:p>
            <a:r>
              <a:t>Rubrik</a:t>
            </a:r>
          </a:p>
        </p:txBody>
      </p:sp>
      <p:sp>
        <p:nvSpPr>
          <p:cNvPr id="32" name="Underrubrik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323757" y="7231417"/>
            <a:ext cx="5068485" cy="327672"/>
          </a:xfrm>
          <a:prstGeom prst="rect">
            <a:avLst/>
          </a:prstGeom>
        </p:spPr>
        <p:txBody>
          <a:bodyPr anchor="ctr">
            <a:spAutoFit/>
          </a:bodyPr>
          <a:lstStyle>
            <a:lvl1pPr defTabSz="2438339">
              <a:defRPr sz="1800" b="1"/>
            </a:lvl1pPr>
          </a:lstStyle>
          <a:p>
            <a:r>
              <a:t>Underrubrik</a:t>
            </a:r>
          </a:p>
        </p:txBody>
      </p:sp>
      <p:pic>
        <p:nvPicPr>
          <p:cNvPr id="33" name="Bild" descr="Bild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8388925" y="8764872"/>
            <a:ext cx="2024824" cy="268217"/>
          </a:xfrm>
          <a:prstGeom prst="rect">
            <a:avLst/>
          </a:prstGeom>
          <a:ln w="3175">
            <a:miter lim="400000"/>
          </a:ln>
        </p:spPr>
      </p:pic>
      <p:sp>
        <p:nvSpPr>
          <p:cNvPr id="34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Diabildstitel"/>
          <p:cNvSpPr txBox="1">
            <a:spLocks noGrp="1"/>
          </p:cNvSpPr>
          <p:nvPr>
            <p:ph type="title" hasCustomPrompt="1"/>
          </p:nvPr>
        </p:nvSpPr>
        <p:spPr>
          <a:xfrm>
            <a:off x="4243390" y="5534878"/>
            <a:ext cx="5229220" cy="1245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Diabilds­titel</a:t>
            </a:r>
          </a:p>
        </p:txBody>
      </p:sp>
      <p:sp>
        <p:nvSpPr>
          <p:cNvPr id="42" name="Brödtext nivå ett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26570" y="7044329"/>
            <a:ext cx="1801688" cy="923645"/>
          </a:xfrm>
          <a:prstGeom prst="rect">
            <a:avLst/>
          </a:prstGeom>
        </p:spPr>
        <p:txBody>
          <a:bodyPr/>
          <a:lstStyle>
            <a:lvl1pPr algn="l" defTabSz="2438339">
              <a:lnSpc>
                <a:spcPct val="120000"/>
              </a:lnSpc>
              <a:spcBef>
                <a:spcPts val="4500"/>
              </a:spcBef>
              <a:defRPr sz="1600">
                <a:solidFill>
                  <a:srgbClr val="5E5E5E"/>
                </a:solidFill>
              </a:defRPr>
            </a:lvl1pPr>
            <a:lvl2pPr algn="l" defTabSz="2438339">
              <a:lnSpc>
                <a:spcPct val="120000"/>
              </a:lnSpc>
              <a:spcBef>
                <a:spcPts val="4500"/>
              </a:spcBef>
              <a:defRPr sz="1600">
                <a:solidFill>
                  <a:srgbClr val="5E5E5E"/>
                </a:solidFill>
              </a:defRPr>
            </a:lvl2pPr>
            <a:lvl3pPr algn="l" defTabSz="2438339">
              <a:lnSpc>
                <a:spcPct val="120000"/>
              </a:lnSpc>
              <a:spcBef>
                <a:spcPts val="4500"/>
              </a:spcBef>
              <a:defRPr sz="1600">
                <a:solidFill>
                  <a:srgbClr val="5E5E5E"/>
                </a:solidFill>
              </a:defRPr>
            </a:lvl3pPr>
            <a:lvl4pPr algn="l" defTabSz="2438339">
              <a:lnSpc>
                <a:spcPct val="120000"/>
              </a:lnSpc>
              <a:spcBef>
                <a:spcPts val="4500"/>
              </a:spcBef>
              <a:defRPr sz="1600">
                <a:solidFill>
                  <a:srgbClr val="5E5E5E"/>
                </a:solidFill>
              </a:defRPr>
            </a:lvl4pPr>
            <a:lvl5pPr algn="l" defTabSz="2438339">
              <a:lnSpc>
                <a:spcPct val="120000"/>
              </a:lnSpc>
              <a:spcBef>
                <a:spcPts val="4500"/>
              </a:spcBef>
              <a:defRPr sz="1600">
                <a:solidFill>
                  <a:srgbClr val="5E5E5E"/>
                </a:solidFill>
              </a:defRPr>
            </a:lvl5pPr>
          </a:lstStyle>
          <a:p>
            <a:r>
              <a:t>Brödtext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3" name="Underrubrik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326570" y="6886039"/>
            <a:ext cx="1990049" cy="128442"/>
          </a:xfrm>
          <a:prstGeom prst="rect">
            <a:avLst/>
          </a:prstGeom>
        </p:spPr>
        <p:txBody>
          <a:bodyPr anchor="ctr"/>
          <a:lstStyle>
            <a:lvl1pPr algn="l" defTabSz="2438339">
              <a:defRPr sz="1800" b="1">
                <a:solidFill>
                  <a:srgbClr val="5E5E5E"/>
                </a:solidFill>
              </a:defRPr>
            </a:lvl1pPr>
          </a:lstStyle>
          <a:p>
            <a:r>
              <a:t>Underrubrik</a:t>
            </a:r>
          </a:p>
        </p:txBody>
      </p:sp>
      <p:pic>
        <p:nvPicPr>
          <p:cNvPr id="44" name="Bild" descr="Bild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8388925" y="8764872"/>
            <a:ext cx="2024824" cy="268217"/>
          </a:xfrm>
          <a:prstGeom prst="rect">
            <a:avLst/>
          </a:prstGeom>
          <a:ln w="3175">
            <a:miter lim="400000"/>
          </a:ln>
        </p:spPr>
      </p:pic>
      <p:sp>
        <p:nvSpPr>
          <p:cNvPr id="45" name="Linje"/>
          <p:cNvSpPr/>
          <p:nvPr/>
        </p:nvSpPr>
        <p:spPr>
          <a:xfrm>
            <a:off x="4161387" y="6787157"/>
            <a:ext cx="5393226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5085" tIns="5085" rIns="5085" bIns="5085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20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46" name="Linje"/>
          <p:cNvSpPr/>
          <p:nvPr/>
        </p:nvSpPr>
        <p:spPr>
          <a:xfrm flipV="1">
            <a:off x="6462813" y="6899802"/>
            <a:ext cx="1" cy="1293067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5085" tIns="5085" rIns="5085" bIns="5085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20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47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yck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Diabildstitel"/>
          <p:cNvSpPr txBox="1">
            <a:spLocks noGrp="1"/>
          </p:cNvSpPr>
          <p:nvPr>
            <p:ph type="title" hasCustomPrompt="1"/>
          </p:nvPr>
        </p:nvSpPr>
        <p:spPr>
          <a:xfrm>
            <a:off x="4243390" y="5534878"/>
            <a:ext cx="5229220" cy="1245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Diabilds­titel</a:t>
            </a:r>
          </a:p>
        </p:txBody>
      </p:sp>
      <p:sp>
        <p:nvSpPr>
          <p:cNvPr id="55" name="Brödtext nivå ett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326570" y="7164880"/>
            <a:ext cx="5062860" cy="533623"/>
          </a:xfrm>
          <a:prstGeom prst="rect">
            <a:avLst/>
          </a:prstGeom>
        </p:spPr>
        <p:txBody>
          <a:bodyPr numCol="4" spcCol="253142"/>
          <a:lstStyle>
            <a:lvl1pPr algn="l" defTabSz="2438339">
              <a:lnSpc>
                <a:spcPct val="120000"/>
              </a:lnSpc>
              <a:spcBef>
                <a:spcPts val="4500"/>
              </a:spcBef>
              <a:defRPr sz="1800">
                <a:solidFill>
                  <a:srgbClr val="5E5E5E"/>
                </a:solidFill>
              </a:defRPr>
            </a:lvl1pPr>
            <a:lvl2pPr algn="l" defTabSz="2438339">
              <a:lnSpc>
                <a:spcPct val="120000"/>
              </a:lnSpc>
              <a:spcBef>
                <a:spcPts val="4500"/>
              </a:spcBef>
              <a:defRPr sz="1800">
                <a:solidFill>
                  <a:srgbClr val="5E5E5E"/>
                </a:solidFill>
              </a:defRPr>
            </a:lvl2pPr>
            <a:lvl3pPr algn="l" defTabSz="2438339">
              <a:lnSpc>
                <a:spcPct val="120000"/>
              </a:lnSpc>
              <a:spcBef>
                <a:spcPts val="4500"/>
              </a:spcBef>
              <a:defRPr sz="1800">
                <a:solidFill>
                  <a:srgbClr val="5E5E5E"/>
                </a:solidFill>
              </a:defRPr>
            </a:lvl3pPr>
            <a:lvl4pPr algn="l" defTabSz="2438339">
              <a:lnSpc>
                <a:spcPct val="120000"/>
              </a:lnSpc>
              <a:spcBef>
                <a:spcPts val="4500"/>
              </a:spcBef>
              <a:defRPr sz="1800">
                <a:solidFill>
                  <a:srgbClr val="5E5E5E"/>
                </a:solidFill>
              </a:defRPr>
            </a:lvl4pPr>
            <a:lvl5pPr algn="l" defTabSz="2438339">
              <a:lnSpc>
                <a:spcPct val="120000"/>
              </a:lnSpc>
              <a:spcBef>
                <a:spcPts val="4500"/>
              </a:spcBef>
              <a:defRPr sz="1800">
                <a:solidFill>
                  <a:srgbClr val="5E5E5E"/>
                </a:solidFill>
              </a:defRPr>
            </a:lvl5pPr>
          </a:lstStyle>
          <a:p>
            <a:r>
              <a:t>Brödtext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6" name="Underrubrik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326570" y="6886039"/>
            <a:ext cx="5062860" cy="128442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rgbClr val="5E5E5E"/>
                </a:solidFill>
              </a:defRPr>
            </a:lvl1pPr>
          </a:lstStyle>
          <a:p>
            <a:r>
              <a:t>Underrubrik</a:t>
            </a:r>
          </a:p>
        </p:txBody>
      </p:sp>
      <p:pic>
        <p:nvPicPr>
          <p:cNvPr id="57" name="Bild" descr="Bild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8388925" y="8764872"/>
            <a:ext cx="2024824" cy="268217"/>
          </a:xfrm>
          <a:prstGeom prst="rect">
            <a:avLst/>
          </a:prstGeom>
          <a:ln w="3175">
            <a:miter lim="400000"/>
          </a:ln>
        </p:spPr>
      </p:pic>
      <p:sp>
        <p:nvSpPr>
          <p:cNvPr id="58" name="Linje"/>
          <p:cNvSpPr/>
          <p:nvPr/>
        </p:nvSpPr>
        <p:spPr>
          <a:xfrm>
            <a:off x="4161387" y="6787157"/>
            <a:ext cx="5393226" cy="1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5085" tIns="5085" rIns="5085" bIns="5085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20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59" name="Linje"/>
          <p:cNvSpPr/>
          <p:nvPr/>
        </p:nvSpPr>
        <p:spPr>
          <a:xfrm flipV="1">
            <a:off x="6858000" y="7116841"/>
            <a:ext cx="1" cy="916094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5085" tIns="5085" rIns="5085" bIns="5085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20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60" name="Linje"/>
          <p:cNvSpPr/>
          <p:nvPr/>
        </p:nvSpPr>
        <p:spPr>
          <a:xfrm flipV="1">
            <a:off x="5537688" y="7116841"/>
            <a:ext cx="1" cy="916094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5085" tIns="5085" rIns="5085" bIns="5085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20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61" name="Linje"/>
          <p:cNvSpPr/>
          <p:nvPr/>
        </p:nvSpPr>
        <p:spPr>
          <a:xfrm flipV="1">
            <a:off x="8178310" y="7116841"/>
            <a:ext cx="1" cy="916094"/>
          </a:xfrm>
          <a:prstGeom prst="line">
            <a:avLst/>
          </a:prstGeom>
          <a:ln w="3175">
            <a:solidFill>
              <a:srgbClr val="000000"/>
            </a:solidFill>
            <a:miter lim="400000"/>
          </a:ln>
        </p:spPr>
        <p:txBody>
          <a:bodyPr lIns="5085" tIns="5085" rIns="5085" bIns="5085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sz="2000">
                <a:latin typeface="+mn-lt"/>
                <a:ea typeface="+mn-ea"/>
                <a:cs typeface="+mn-cs"/>
                <a:sym typeface="Helvetica Neue"/>
              </a:defRPr>
            </a:pPr>
            <a:endParaRPr/>
          </a:p>
        </p:txBody>
      </p:sp>
      <p:sp>
        <p:nvSpPr>
          <p:cNvPr id="62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Bild" descr="Bild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8388925" y="8764872"/>
            <a:ext cx="2024824" cy="268217"/>
          </a:xfrm>
          <a:prstGeom prst="rect">
            <a:avLst/>
          </a:prstGeom>
          <a:ln w="3175">
            <a:miter lim="400000"/>
          </a:ln>
        </p:spPr>
      </p:pic>
      <p:sp>
        <p:nvSpPr>
          <p:cNvPr id="70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stitel"/>
          <p:cNvSpPr txBox="1">
            <a:spLocks noGrp="1"/>
          </p:cNvSpPr>
          <p:nvPr>
            <p:ph type="title" hasCustomPrompt="1"/>
          </p:nvPr>
        </p:nvSpPr>
        <p:spPr>
          <a:xfrm>
            <a:off x="4112172" y="6234452"/>
            <a:ext cx="5928402" cy="12470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5" tIns="5085" rIns="5085" bIns="5085" anchor="b">
            <a:normAutofit/>
          </a:bodyPr>
          <a:lstStyle/>
          <a:p>
            <a:r>
              <a:t>Presentations­titel</a:t>
            </a:r>
          </a:p>
        </p:txBody>
      </p:sp>
      <p:sp>
        <p:nvSpPr>
          <p:cNvPr id="3" name="Brödtext nivå ett…"/>
          <p:cNvSpPr txBox="1">
            <a:spLocks noGrp="1"/>
          </p:cNvSpPr>
          <p:nvPr>
            <p:ph type="body" idx="1" hasCustomPrompt="1"/>
          </p:nvPr>
        </p:nvSpPr>
        <p:spPr>
          <a:xfrm>
            <a:off x="5333831" y="7447073"/>
            <a:ext cx="3485084" cy="88619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5" tIns="5085" rIns="5085" bIns="5085"/>
          <a:lstStyle/>
          <a:p>
            <a:r>
              <a:t>Presentations­undertitel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6747081" y="7310112"/>
            <a:ext cx="220586" cy="208394"/>
          </a:xfrm>
          <a:prstGeom prst="rect">
            <a:avLst/>
          </a:prstGeom>
          <a:ln w="3175">
            <a:miter lim="400000"/>
          </a:ln>
        </p:spPr>
        <p:txBody>
          <a:bodyPr wrap="none" lIns="5085" tIns="5085" rIns="5085" bIns="5085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24383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600" b="0" i="0" u="none" strike="noStrike" cap="all" spc="-246" baseline="0">
          <a:solidFill>
            <a:srgbClr val="FAFAEA"/>
          </a:solidFill>
          <a:uFillTx/>
          <a:latin typeface="Silka Mono Bold"/>
          <a:ea typeface="Silka Mono Bold"/>
          <a:cs typeface="Silka Mono Bold"/>
          <a:sym typeface="Silka Mono Bold"/>
        </a:defRPr>
      </a:lvl1pPr>
      <a:lvl2pPr marL="0" marR="0" indent="457200" algn="l" defTabSz="24383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600" b="0" i="0" u="none" strike="noStrike" cap="all" spc="-246" baseline="0">
          <a:solidFill>
            <a:srgbClr val="FAFAEA"/>
          </a:solidFill>
          <a:uFillTx/>
          <a:latin typeface="Silka Mono Bold"/>
          <a:ea typeface="Silka Mono Bold"/>
          <a:cs typeface="Silka Mono Bold"/>
          <a:sym typeface="Silka Mono Bold"/>
        </a:defRPr>
      </a:lvl2pPr>
      <a:lvl3pPr marL="0" marR="0" indent="914400" algn="l" defTabSz="24383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600" b="0" i="0" u="none" strike="noStrike" cap="all" spc="-246" baseline="0">
          <a:solidFill>
            <a:srgbClr val="FAFAEA"/>
          </a:solidFill>
          <a:uFillTx/>
          <a:latin typeface="Silka Mono Bold"/>
          <a:ea typeface="Silka Mono Bold"/>
          <a:cs typeface="Silka Mono Bold"/>
          <a:sym typeface="Silka Mono Bold"/>
        </a:defRPr>
      </a:lvl3pPr>
      <a:lvl4pPr marL="0" marR="0" indent="1371600" algn="l" defTabSz="24383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600" b="0" i="0" u="none" strike="noStrike" cap="all" spc="-246" baseline="0">
          <a:solidFill>
            <a:srgbClr val="FAFAEA"/>
          </a:solidFill>
          <a:uFillTx/>
          <a:latin typeface="Silka Mono Bold"/>
          <a:ea typeface="Silka Mono Bold"/>
          <a:cs typeface="Silka Mono Bold"/>
          <a:sym typeface="Silka Mono Bold"/>
        </a:defRPr>
      </a:lvl4pPr>
      <a:lvl5pPr marL="0" marR="0" indent="1828800" algn="l" defTabSz="24383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600" b="0" i="0" u="none" strike="noStrike" cap="all" spc="-246" baseline="0">
          <a:solidFill>
            <a:srgbClr val="FAFAEA"/>
          </a:solidFill>
          <a:uFillTx/>
          <a:latin typeface="Silka Mono Bold"/>
          <a:ea typeface="Silka Mono Bold"/>
          <a:cs typeface="Silka Mono Bold"/>
          <a:sym typeface="Silka Mono Bold"/>
        </a:defRPr>
      </a:lvl5pPr>
      <a:lvl6pPr marL="0" marR="0" indent="2286000" algn="l" defTabSz="24383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600" b="0" i="0" u="none" strike="noStrike" cap="all" spc="-246" baseline="0">
          <a:solidFill>
            <a:srgbClr val="FAFAEA"/>
          </a:solidFill>
          <a:uFillTx/>
          <a:latin typeface="Silka Mono Bold"/>
          <a:ea typeface="Silka Mono Bold"/>
          <a:cs typeface="Silka Mono Bold"/>
          <a:sym typeface="Silka Mono Bold"/>
        </a:defRPr>
      </a:lvl6pPr>
      <a:lvl7pPr marL="0" marR="0" indent="2743200" algn="l" defTabSz="24383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600" b="0" i="0" u="none" strike="noStrike" cap="all" spc="-246" baseline="0">
          <a:solidFill>
            <a:srgbClr val="FAFAEA"/>
          </a:solidFill>
          <a:uFillTx/>
          <a:latin typeface="Silka Mono Bold"/>
          <a:ea typeface="Silka Mono Bold"/>
          <a:cs typeface="Silka Mono Bold"/>
          <a:sym typeface="Silka Mono Bold"/>
        </a:defRPr>
      </a:lvl7pPr>
      <a:lvl8pPr marL="0" marR="0" indent="3200400" algn="l" defTabSz="24383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600" b="0" i="0" u="none" strike="noStrike" cap="all" spc="-246" baseline="0">
          <a:solidFill>
            <a:srgbClr val="FAFAEA"/>
          </a:solidFill>
          <a:uFillTx/>
          <a:latin typeface="Silka Mono Bold"/>
          <a:ea typeface="Silka Mono Bold"/>
          <a:cs typeface="Silka Mono Bold"/>
          <a:sym typeface="Silka Mono Bold"/>
        </a:defRPr>
      </a:lvl8pPr>
      <a:lvl9pPr marL="0" marR="0" indent="3657600" algn="l" defTabSz="24383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600" b="0" i="0" u="none" strike="noStrike" cap="all" spc="-246" baseline="0">
          <a:solidFill>
            <a:srgbClr val="FAFAEA"/>
          </a:solidFill>
          <a:uFillTx/>
          <a:latin typeface="Silka Mono Bold"/>
          <a:ea typeface="Silka Mono Bold"/>
          <a:cs typeface="Silka Mono Bold"/>
          <a:sym typeface="Silka Mono Bold"/>
        </a:defRPr>
      </a:lvl9pPr>
    </p:titleStyle>
    <p:body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FAFAEA"/>
          </a:solidFill>
          <a:uFillTx/>
          <a:latin typeface="Source Sans Pro"/>
          <a:ea typeface="Source Sans Pro"/>
          <a:cs typeface="Source Sans Pro"/>
          <a:sym typeface="Source Sans Pro"/>
        </a:defRPr>
      </a:lvl1pPr>
      <a:lvl2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FAFAEA"/>
          </a:solidFill>
          <a:uFillTx/>
          <a:latin typeface="Source Sans Pro"/>
          <a:ea typeface="Source Sans Pro"/>
          <a:cs typeface="Source Sans Pro"/>
          <a:sym typeface="Source Sans Pro"/>
        </a:defRPr>
      </a:lvl2pPr>
      <a:lvl3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FAFAEA"/>
          </a:solidFill>
          <a:uFillTx/>
          <a:latin typeface="Source Sans Pro"/>
          <a:ea typeface="Source Sans Pro"/>
          <a:cs typeface="Source Sans Pro"/>
          <a:sym typeface="Source Sans Pro"/>
        </a:defRPr>
      </a:lvl3pPr>
      <a:lvl4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FAFAEA"/>
          </a:solidFill>
          <a:uFillTx/>
          <a:latin typeface="Source Sans Pro"/>
          <a:ea typeface="Source Sans Pro"/>
          <a:cs typeface="Source Sans Pro"/>
          <a:sym typeface="Source Sans Pro"/>
        </a:defRPr>
      </a:lvl4pPr>
      <a:lvl5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FAFAEA"/>
          </a:solidFill>
          <a:uFillTx/>
          <a:latin typeface="Source Sans Pro"/>
          <a:ea typeface="Source Sans Pro"/>
          <a:cs typeface="Source Sans Pro"/>
          <a:sym typeface="Source Sans Pro"/>
        </a:defRPr>
      </a:lvl5pPr>
      <a:lvl6pPr marL="0" marR="0" indent="2286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FAFAEA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0" marR="0" indent="2743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FAFAEA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0" marR="0" indent="3200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FAFAEA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0" marR="0" indent="3657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FAFAEA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53A9B84E-CF05-4F70-BDD5-65B2B1797B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1" r="28182"/>
          <a:stretch/>
        </p:blipFill>
        <p:spPr>
          <a:xfrm>
            <a:off x="-2" y="-396"/>
            <a:ext cx="13716002" cy="13716396"/>
          </a:xfrm>
          <a:prstGeom prst="rect">
            <a:avLst/>
          </a:prstGeom>
        </p:spPr>
      </p:pic>
      <p:pic>
        <p:nvPicPr>
          <p:cNvPr id="80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074" y="757317"/>
            <a:ext cx="12257852" cy="1203166"/>
          </a:xfrm>
          <a:prstGeom prst="rect">
            <a:avLst/>
          </a:prstGeom>
          <a:ln w="3175">
            <a:miter lim="400000"/>
          </a:ln>
        </p:spPr>
      </p:pic>
      <p:sp>
        <p:nvSpPr>
          <p:cNvPr id="81" name="Så stoppar vi vildsvinen"/>
          <p:cNvSpPr txBox="1"/>
          <p:nvPr/>
        </p:nvSpPr>
        <p:spPr>
          <a:xfrm>
            <a:off x="2683565" y="10854399"/>
            <a:ext cx="10678717" cy="22262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5" tIns="5085" rIns="5085" bIns="5085">
            <a:spAutoFit/>
          </a:bodyPr>
          <a:lstStyle>
            <a:lvl1pPr algn="r">
              <a:lnSpc>
                <a:spcPct val="100000"/>
              </a:lnSpc>
              <a:defRPr sz="71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sv-SE" sz="7200" b="1" dirty="0">
                <a:solidFill>
                  <a:schemeClr val="bg1"/>
                </a:solidFill>
              </a:rPr>
              <a:t>Landsbygderna ställer om för framtiden</a:t>
            </a:r>
            <a:endParaRPr lang="sv-SE" sz="7200" dirty="0">
              <a:solidFill>
                <a:schemeClr val="bg1"/>
              </a:solidFill>
            </a:endParaRPr>
          </a:p>
        </p:txBody>
      </p:sp>
      <p:sp>
        <p:nvSpPr>
          <p:cNvPr id="82" name="Svensk innovation:"/>
          <p:cNvSpPr txBox="1"/>
          <p:nvPr/>
        </p:nvSpPr>
        <p:spPr>
          <a:xfrm>
            <a:off x="4906317" y="10172179"/>
            <a:ext cx="8455965" cy="68103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5" tIns="5085" rIns="5085" bIns="5085">
            <a:spAutoFit/>
          </a:bodyPr>
          <a:lstStyle>
            <a:lvl1pPr algn="r">
              <a:defRPr sz="3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sv-SE" sz="4000" dirty="0"/>
              <a:t>Biogas och solceller</a:t>
            </a:r>
            <a:endParaRPr sz="4000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77F4D99B-3611-4B85-BE11-AB1322635B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94" t="-14" r="4752" b="14"/>
          <a:stretch/>
        </p:blipFill>
        <p:spPr>
          <a:xfrm>
            <a:off x="-3" y="0"/>
            <a:ext cx="13716003" cy="13715206"/>
          </a:xfrm>
          <a:prstGeom prst="rect">
            <a:avLst/>
          </a:prstGeom>
        </p:spPr>
      </p:pic>
      <p:pic>
        <p:nvPicPr>
          <p:cNvPr id="80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074" y="757317"/>
            <a:ext cx="12257852" cy="1203166"/>
          </a:xfrm>
          <a:prstGeom prst="rect">
            <a:avLst/>
          </a:prstGeom>
          <a:ln w="3175">
            <a:miter lim="400000"/>
          </a:ln>
        </p:spPr>
      </p:pic>
      <p:sp>
        <p:nvSpPr>
          <p:cNvPr id="81" name="Så stoppar vi vildsvinen"/>
          <p:cNvSpPr txBox="1"/>
          <p:nvPr/>
        </p:nvSpPr>
        <p:spPr>
          <a:xfrm>
            <a:off x="1053547" y="11210512"/>
            <a:ext cx="10678717" cy="22262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5" tIns="5085" rIns="5085" bIns="5085">
            <a:spAutoFit/>
          </a:bodyPr>
          <a:lstStyle>
            <a:lvl1pPr algn="r">
              <a:lnSpc>
                <a:spcPct val="100000"/>
              </a:lnSpc>
              <a:defRPr sz="71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l"/>
            <a:r>
              <a:rPr lang="sv-SE" sz="7200" b="1" dirty="0">
                <a:solidFill>
                  <a:srgbClr val="6C9BDA"/>
                </a:solidFill>
              </a:rPr>
              <a:t>Lyckat turismprojekt gav mersmak</a:t>
            </a:r>
            <a:endParaRPr sz="7200" dirty="0">
              <a:solidFill>
                <a:srgbClr val="6C9BDA"/>
              </a:solidFill>
            </a:endParaRPr>
          </a:p>
        </p:txBody>
      </p:sp>
      <p:sp>
        <p:nvSpPr>
          <p:cNvPr id="82" name="Svensk innovation:"/>
          <p:cNvSpPr txBox="1"/>
          <p:nvPr/>
        </p:nvSpPr>
        <p:spPr>
          <a:xfrm>
            <a:off x="1053544" y="10528688"/>
            <a:ext cx="8455965" cy="68103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5" tIns="5085" rIns="5085" bIns="5085">
            <a:spAutoFit/>
          </a:bodyPr>
          <a:lstStyle>
            <a:lvl1pPr algn="r">
              <a:defRPr sz="3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pPr algn="l"/>
            <a:r>
              <a:rPr lang="sv-SE" sz="4000" dirty="0">
                <a:solidFill>
                  <a:srgbClr val="6C9BDA"/>
                </a:solidFill>
              </a:rPr>
              <a:t>Naturturism</a:t>
            </a:r>
            <a:endParaRPr sz="4000" dirty="0">
              <a:solidFill>
                <a:srgbClr val="6C9BD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4176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0C3D24C-4410-4418-8DF6-44D84D29FF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7" t="-48" r="17447" b="48"/>
          <a:stretch/>
        </p:blipFill>
        <p:spPr>
          <a:xfrm>
            <a:off x="0" y="0"/>
            <a:ext cx="13716000" cy="14113565"/>
          </a:xfrm>
          <a:prstGeom prst="rect">
            <a:avLst/>
          </a:prstGeom>
        </p:spPr>
      </p:pic>
      <p:pic>
        <p:nvPicPr>
          <p:cNvPr id="90" name="Bild" descr="Bild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074" y="757317"/>
            <a:ext cx="12257852" cy="1203166"/>
          </a:xfrm>
          <a:prstGeom prst="rect">
            <a:avLst/>
          </a:prstGeom>
          <a:ln w="3175">
            <a:miter lim="400000"/>
          </a:ln>
        </p:spPr>
      </p:pic>
      <p:sp>
        <p:nvSpPr>
          <p:cNvPr id="6" name="Så stoppar vi vildsvinen">
            <a:extLst>
              <a:ext uri="{FF2B5EF4-FFF2-40B4-BE49-F238E27FC236}">
                <a16:creationId xmlns:a16="http://schemas.microsoft.com/office/drawing/2014/main" id="{7BB96C4C-29D5-43E7-A05D-2D1BB2948A16}"/>
              </a:ext>
            </a:extLst>
          </p:cNvPr>
          <p:cNvSpPr txBox="1"/>
          <p:nvPr/>
        </p:nvSpPr>
        <p:spPr>
          <a:xfrm>
            <a:off x="1828800" y="11576781"/>
            <a:ext cx="11569149" cy="222626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5" tIns="5085" rIns="5085" bIns="5085">
            <a:spAutoFit/>
          </a:bodyPr>
          <a:lstStyle>
            <a:lvl1pPr algn="r">
              <a:lnSpc>
                <a:spcPct val="100000"/>
              </a:lnSpc>
              <a:defRPr sz="71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sv-SE" sz="7200" b="1" dirty="0">
                <a:solidFill>
                  <a:schemeClr val="bg1"/>
                </a:solidFill>
              </a:rPr>
              <a:t>Flera projekt lockar turister i sommar</a:t>
            </a:r>
            <a:endParaRPr sz="7200" dirty="0">
              <a:solidFill>
                <a:schemeClr val="bg1"/>
              </a:solidFill>
            </a:endParaRPr>
          </a:p>
        </p:txBody>
      </p:sp>
      <p:sp>
        <p:nvSpPr>
          <p:cNvPr id="7" name="Svensk innovation:">
            <a:extLst>
              <a:ext uri="{FF2B5EF4-FFF2-40B4-BE49-F238E27FC236}">
                <a16:creationId xmlns:a16="http://schemas.microsoft.com/office/drawing/2014/main" id="{8E6F9F81-2A24-4D17-BCD6-695BC77C4622}"/>
              </a:ext>
            </a:extLst>
          </p:cNvPr>
          <p:cNvSpPr txBox="1"/>
          <p:nvPr/>
        </p:nvSpPr>
        <p:spPr>
          <a:xfrm>
            <a:off x="4770782" y="11116998"/>
            <a:ext cx="8455965" cy="68103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5" tIns="5085" rIns="5085" bIns="5085">
            <a:spAutoFit/>
          </a:bodyPr>
          <a:lstStyle>
            <a:lvl1pPr algn="r">
              <a:defRPr sz="390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sv-SE" sz="4000" dirty="0">
                <a:solidFill>
                  <a:schemeClr val="bg1"/>
                </a:solidFill>
              </a:rPr>
              <a:t>Turism</a:t>
            </a:r>
            <a:endParaRPr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0867E88-2E4D-405A-8BED-8A4836659A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2" t="1503" r="25615" b="-1503"/>
          <a:stretch/>
        </p:blipFill>
        <p:spPr>
          <a:xfrm>
            <a:off x="0" y="-203200"/>
            <a:ext cx="13716000" cy="14550887"/>
          </a:xfrm>
          <a:prstGeom prst="rect">
            <a:avLst/>
          </a:prstGeom>
        </p:spPr>
      </p:pic>
      <p:sp>
        <p:nvSpPr>
          <p:cNvPr id="86" name="Egenproduktionen av el fortsätter att öka"/>
          <p:cNvSpPr txBox="1"/>
          <p:nvPr/>
        </p:nvSpPr>
        <p:spPr>
          <a:xfrm>
            <a:off x="977463" y="10763200"/>
            <a:ext cx="10929615" cy="21954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5" tIns="5085" rIns="5085" bIns="5085">
            <a:spAutoFit/>
          </a:bodyPr>
          <a:lstStyle>
            <a:lvl1pPr>
              <a:lnSpc>
                <a:spcPct val="100000"/>
              </a:lnSpc>
              <a:defRPr sz="71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sv-SE" b="1" dirty="0">
                <a:solidFill>
                  <a:schemeClr val="bg1"/>
                </a:solidFill>
              </a:rPr>
              <a:t>Har du koll på Sveriges landsbygder? </a:t>
            </a:r>
            <a:endParaRPr b="1" dirty="0">
              <a:solidFill>
                <a:schemeClr val="bg1"/>
              </a:solidFill>
            </a:endParaRPr>
          </a:p>
        </p:txBody>
      </p:sp>
      <p:pic>
        <p:nvPicPr>
          <p:cNvPr id="8" name="Bild" descr="Bild">
            <a:extLst>
              <a:ext uri="{FF2B5EF4-FFF2-40B4-BE49-F238E27FC236}">
                <a16:creationId xmlns:a16="http://schemas.microsoft.com/office/drawing/2014/main" id="{3984BC3B-F392-4286-B960-57214309F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074" y="757317"/>
            <a:ext cx="12257852" cy="1203166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B59D0E37-68CA-4440-8A7C-0E3FB6A3E3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6" r="24741"/>
          <a:stretch/>
        </p:blipFill>
        <p:spPr>
          <a:xfrm>
            <a:off x="0" y="0"/>
            <a:ext cx="13716000" cy="14550887"/>
          </a:xfrm>
          <a:prstGeom prst="rect">
            <a:avLst/>
          </a:prstGeom>
        </p:spPr>
      </p:pic>
      <p:sp>
        <p:nvSpPr>
          <p:cNvPr id="86" name="Egenproduktionen av el fortsätter att öka"/>
          <p:cNvSpPr txBox="1"/>
          <p:nvPr/>
        </p:nvSpPr>
        <p:spPr>
          <a:xfrm>
            <a:off x="977463" y="10763200"/>
            <a:ext cx="10929615" cy="219548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5" tIns="5085" rIns="5085" bIns="5085">
            <a:spAutoFit/>
          </a:bodyPr>
          <a:lstStyle>
            <a:lvl1pPr>
              <a:lnSpc>
                <a:spcPct val="100000"/>
              </a:lnSpc>
              <a:defRPr sz="71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r>
              <a:rPr lang="sv-SE" b="1" dirty="0">
                <a:solidFill>
                  <a:schemeClr val="bg1"/>
                </a:solidFill>
              </a:rPr>
              <a:t>Har du koll på Sveriges landsbygder? </a:t>
            </a:r>
            <a:endParaRPr b="1" dirty="0">
              <a:solidFill>
                <a:schemeClr val="bg1"/>
              </a:solidFill>
            </a:endParaRPr>
          </a:p>
        </p:txBody>
      </p:sp>
      <p:pic>
        <p:nvPicPr>
          <p:cNvPr id="5" name="Bild" descr="Bild">
            <a:extLst>
              <a:ext uri="{FF2B5EF4-FFF2-40B4-BE49-F238E27FC236}">
                <a16:creationId xmlns:a16="http://schemas.microsoft.com/office/drawing/2014/main" id="{4F34E3E8-7519-4A16-8693-D61986F3A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9074" y="697682"/>
            <a:ext cx="12257852" cy="1203166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0026588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5" tIns="5085" rIns="5085" bIns="5085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5" tIns="5085" rIns="5085" bIns="5085" numCol="1" spcCol="38100" rtlCol="0" anchor="t">
        <a:spAutoFit/>
      </a:bodyPr>
      <a:lstStyle>
        <a:defPPr marL="0" marR="0" indent="0" algn="l" defTabSz="2438339" rtl="0" fontAlgn="auto" latinLnBrk="0" hangingPunct="0">
          <a:lnSpc>
            <a:spcPct val="12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5" tIns="5085" rIns="5085" bIns="5085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5" tIns="5085" rIns="5085" bIns="5085" numCol="1" spcCol="38100" rtlCol="0" anchor="t">
        <a:spAutoFit/>
      </a:bodyPr>
      <a:lstStyle>
        <a:defPPr marL="0" marR="0" indent="0" algn="l" defTabSz="2438339" rtl="0" fontAlgn="auto" latinLnBrk="0" hangingPunct="0">
          <a:lnSpc>
            <a:spcPct val="12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Pro"/>
            <a:ea typeface="Source Sans Pro"/>
            <a:cs typeface="Source Sans Pro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34</Words>
  <Application>Microsoft Office PowerPoint</Application>
  <PresentationFormat>Anpassad</PresentationFormat>
  <Paragraphs>8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0" baseType="lpstr">
      <vt:lpstr>Helvetica Neue</vt:lpstr>
      <vt:lpstr>Roboto Regular</vt:lpstr>
      <vt:lpstr>Silka Mono Bold</vt:lpstr>
      <vt:lpstr>Source Sans Pro</vt:lpstr>
      <vt:lpstr>21_BasicWhite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Sara Uddemar</dc:creator>
  <cp:lastModifiedBy>Sara Uddemar</cp:lastModifiedBy>
  <cp:revision>14</cp:revision>
  <dcterms:modified xsi:type="dcterms:W3CDTF">2023-03-31T12:06:12Z</dcterms:modified>
</cp:coreProperties>
</file>